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98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BED0"/>
    <a:srgbClr val="00C4CF"/>
    <a:srgbClr val="21C8E1"/>
    <a:srgbClr val="22CEE8"/>
    <a:srgbClr val="18B7E8"/>
    <a:srgbClr val="55BEF0"/>
    <a:srgbClr val="3DAAD6"/>
    <a:srgbClr val="3FF0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>
        <p:scale>
          <a:sx n="71" d="100"/>
          <a:sy n="71" d="100"/>
        </p:scale>
        <p:origin x="920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BAD6F-22A6-A844-9FB2-FAC5BBEC8CAD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328C5E-5C8C-EB48-A126-F3C9D058F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2980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328C5E-5C8C-EB48-A126-F3C9D058FC2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029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7647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1611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4647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5073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98803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682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65140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47762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742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6686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8275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791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3197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705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2262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106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1914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6C09F0F-DC0D-CB4C-83A7-A85975DFECEF}" type="datetimeFigureOut">
              <a:rPr lang="ru-RU" smtClean="0"/>
              <a:t>21.01.2022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AD91A-B37D-8644-92AF-7D8717512B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40916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99" r:id="rId1"/>
    <p:sldLayoutId id="2147484100" r:id="rId2"/>
    <p:sldLayoutId id="2147484101" r:id="rId3"/>
    <p:sldLayoutId id="2147484102" r:id="rId4"/>
    <p:sldLayoutId id="2147484103" r:id="rId5"/>
    <p:sldLayoutId id="2147484104" r:id="rId6"/>
    <p:sldLayoutId id="2147484105" r:id="rId7"/>
    <p:sldLayoutId id="2147484106" r:id="rId8"/>
    <p:sldLayoutId id="2147484107" r:id="rId9"/>
    <p:sldLayoutId id="2147484108" r:id="rId10"/>
    <p:sldLayoutId id="2147484109" r:id="rId11"/>
    <p:sldLayoutId id="2147484110" r:id="rId12"/>
    <p:sldLayoutId id="2147484111" r:id="rId13"/>
    <p:sldLayoutId id="2147484112" r:id="rId14"/>
    <p:sldLayoutId id="2147484113" r:id="rId15"/>
    <p:sldLayoutId id="2147484114" r:id="rId16"/>
    <p:sldLayoutId id="214748411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BDA199-2DC9-DC4C-BE00-2E07439C04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6925" y="0"/>
            <a:ext cx="6315075" cy="1256707"/>
          </a:xfrm>
          <a:solidFill>
            <a:srgbClr val="92D05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  <a:ea typeface="HGSMinchoE" panose="02020900000000000000" pitchFamily="18" charset="-128"/>
                <a:cs typeface="Al Bayan Plain" pitchFamily="2" charset="-78"/>
              </a:rPr>
              <a:t>FL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  <a:ea typeface="HGSMinchoE" panose="02020900000000000000" pitchFamily="18" charset="-128"/>
                <a:cs typeface="Al Bayan Plain" pitchFamily="2" charset="-78"/>
              </a:rPr>
              <a:t>APPY BIRD</a:t>
            </a:r>
            <a:endParaRPr lang="ru-RU" dirty="0">
              <a:solidFill>
                <a:schemeClr val="bg1"/>
              </a:solidFill>
              <a:latin typeface="HGSMinchoE" panose="02020900000000000000" pitchFamily="18" charset="-128"/>
              <a:ea typeface="HGSMinchoE" panose="02020900000000000000" pitchFamily="18" charset="-128"/>
              <a:cs typeface="Al Bayan Plain" pitchFamily="2" charset="-78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E3DB340-5CFA-D346-83A4-931A323C0C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2062" y="1256707"/>
            <a:ext cx="3309938" cy="614956"/>
          </a:xfrm>
          <a:solidFill>
            <a:srgbClr val="92D050"/>
          </a:solidFill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Improved version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08A3BA-7122-8C46-970C-1F7848B12E0E}"/>
              </a:ext>
            </a:extLst>
          </p:cNvPr>
          <p:cNvSpPr txBox="1"/>
          <p:nvPr/>
        </p:nvSpPr>
        <p:spPr>
          <a:xfrm>
            <a:off x="0" y="6240224"/>
            <a:ext cx="3100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>
                <a:solidFill>
                  <a:schemeClr val="bg1"/>
                </a:solidFill>
                <a:latin typeface="+mj-lt"/>
                <a:cs typeface="Adobe Naskh Medium" pitchFamily="2" charset="-78"/>
              </a:rPr>
              <a:t>Валерьянова</a:t>
            </a:r>
            <a:r>
              <a:rPr lang="ru-RU" sz="2400" b="1" dirty="0">
                <a:solidFill>
                  <a:schemeClr val="bg1"/>
                </a:solidFill>
                <a:latin typeface="+mj-lt"/>
                <a:cs typeface="Adobe Naskh Medium" pitchFamily="2" charset="-78"/>
              </a:rPr>
              <a:t> А</a:t>
            </a:r>
            <a:r>
              <a:rPr lang="ru-RU" sz="2400" dirty="0">
                <a:solidFill>
                  <a:schemeClr val="bg1"/>
                </a:solidFill>
                <a:latin typeface="+mj-lt"/>
                <a:cs typeface="Adobe Naskh Medium" pitchFamily="2" charset="-7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5098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BE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EEBBF3-619A-6644-AEE6-FB31A82A0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bg1"/>
                </a:solidFill>
              </a:rPr>
              <a:t>Чего не хватает в оригинале?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DFF6F1-F9F3-7941-9060-B4D63399A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Динамики</a:t>
            </a:r>
          </a:p>
          <a:p>
            <a:r>
              <a:rPr lang="ru-RU" sz="2800" b="1" dirty="0">
                <a:solidFill>
                  <a:schemeClr val="bg1"/>
                </a:solidFill>
              </a:rPr>
              <a:t>Эффекта неожиданности, непредсказуемости</a:t>
            </a:r>
          </a:p>
          <a:p>
            <a:r>
              <a:rPr lang="ru-RU" sz="2800" b="1" dirty="0">
                <a:solidFill>
                  <a:schemeClr val="bg1"/>
                </a:solidFill>
              </a:rPr>
              <a:t>Дополнительных попыток</a:t>
            </a:r>
          </a:p>
        </p:txBody>
      </p:sp>
    </p:spTree>
    <p:extLst>
      <p:ext uri="{BB962C8B-B14F-4D97-AF65-F5344CB8AC3E}">
        <p14:creationId xmlns:p14="http://schemas.microsoft.com/office/powerpoint/2010/main" val="246470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BE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04EB0418-4903-1642-8020-3A6658A46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42" y="1820726"/>
            <a:ext cx="8946541" cy="4195481"/>
          </a:xfrm>
        </p:spPr>
        <p:txBody>
          <a:bodyPr/>
          <a:lstStyle/>
          <a:p>
            <a:r>
              <a:rPr lang="ru-RU" sz="2800" b="1" dirty="0">
                <a:solidFill>
                  <a:schemeClr val="bg1"/>
                </a:solidFill>
              </a:rPr>
              <a:t>Новый предмет </a:t>
            </a:r>
          </a:p>
          <a:p>
            <a:r>
              <a:rPr lang="ru-RU" sz="2800" b="1" dirty="0">
                <a:solidFill>
                  <a:schemeClr val="bg1"/>
                </a:solidFill>
              </a:rPr>
              <a:t>Случайный стиль</a:t>
            </a:r>
          </a:p>
          <a:p>
            <a:r>
              <a:rPr lang="ru-RU" sz="2800" b="1" dirty="0">
                <a:solidFill>
                  <a:schemeClr val="bg1"/>
                </a:solidFill>
              </a:rPr>
              <a:t>3 жизни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F78A6A0-757F-E34A-8AE5-8085889C1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13" y="4603112"/>
            <a:ext cx="1252774" cy="181524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748904B-51CF-D24B-9E04-26C022BC5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6647" y="0"/>
            <a:ext cx="3806301" cy="68580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0C24A16-D633-F949-863F-513E230DD1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1200" y="0"/>
            <a:ext cx="3784107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C1E693B-6084-2746-9162-36BFA37AA679}"/>
              </a:ext>
            </a:extLst>
          </p:cNvPr>
          <p:cNvSpPr txBox="1"/>
          <p:nvPr/>
        </p:nvSpPr>
        <p:spPr>
          <a:xfrm>
            <a:off x="0" y="240269"/>
            <a:ext cx="742222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200" b="1" dirty="0">
                <a:solidFill>
                  <a:schemeClr val="bg1"/>
                </a:solidFill>
              </a:rPr>
              <a:t>Как исправить ситуацию?</a:t>
            </a:r>
            <a:endParaRPr lang="ru-RU" sz="4200" dirty="0"/>
          </a:p>
        </p:txBody>
      </p:sp>
    </p:spTree>
    <p:extLst>
      <p:ext uri="{BB962C8B-B14F-4D97-AF65-F5344CB8AC3E}">
        <p14:creationId xmlns:p14="http://schemas.microsoft.com/office/powerpoint/2010/main" val="4140850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BE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3829FB-8322-2C40-89AE-F51AD460C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bg1"/>
                </a:solidFill>
              </a:rPr>
              <a:t>Как это реализовано?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63B573-916B-1744-8069-65BFFDA77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67" y="1595718"/>
            <a:ext cx="8946541" cy="419548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class Main</a:t>
            </a:r>
            <a:r>
              <a:rPr lang="ru-RU" b="1" dirty="0">
                <a:solidFill>
                  <a:schemeClr val="bg1"/>
                </a:solidFill>
              </a:rPr>
              <a:t> – сама игра</a:t>
            </a:r>
          </a:p>
          <a:p>
            <a:r>
              <a:rPr lang="ru-RU" b="1" dirty="0">
                <a:solidFill>
                  <a:schemeClr val="bg1"/>
                </a:solidFill>
              </a:rPr>
              <a:t>З главных функции – 3 игровых окна</a:t>
            </a:r>
          </a:p>
          <a:p>
            <a:r>
              <a:rPr lang="ru-RU" b="1" dirty="0">
                <a:solidFill>
                  <a:schemeClr val="bg1"/>
                </a:solidFill>
              </a:rPr>
              <a:t>Игровой цикл делится на 4 состояния</a:t>
            </a:r>
          </a:p>
          <a:p>
            <a:pPr marL="0" indent="0">
              <a:buNone/>
            </a:pPr>
            <a:endParaRPr lang="ru-RU" dirty="0"/>
          </a:p>
          <a:p>
            <a:endParaRPr lang="en-US" dirty="0"/>
          </a:p>
          <a:p>
            <a:endParaRPr lang="en-US" dirty="0"/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ACAFA0-8737-BA4C-B014-02F5F1E31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655" y="3128944"/>
            <a:ext cx="4033055" cy="372905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8A9648-0496-7249-8495-DA7019F1E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945" y="3128944"/>
            <a:ext cx="4033055" cy="372905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A4D34E6-9943-6742-824E-34FE1AB18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3056" y="3128944"/>
            <a:ext cx="4033055" cy="372905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912BEE7-1D1E-6740-887E-665983770D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3900" y="-40817"/>
            <a:ext cx="38481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002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BE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0E550F-31DC-854D-9376-DAA3D8179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98FA8E-5B3D-FE4A-B7AC-DDB9034F1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2785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BE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B5E08-467A-AA4F-BCD4-956CCAA60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12BE39-5FDD-D646-BA9E-112E5EA99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54744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{C800AB72-B1DC-D240-9EDB-BACFB421A7A5}tf10001062</Template>
  <TotalTime>865</TotalTime>
  <Words>53</Words>
  <Application>Microsoft Macintosh PowerPoint</Application>
  <PresentationFormat>Широкоэкранный</PresentationFormat>
  <Paragraphs>18</Paragraphs>
  <Slides>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HGSMinchoE</vt:lpstr>
      <vt:lpstr>Arial</vt:lpstr>
      <vt:lpstr>Arial Rounded MT Bold</vt:lpstr>
      <vt:lpstr>Calibri</vt:lpstr>
      <vt:lpstr>Century Gothic</vt:lpstr>
      <vt:lpstr>Wingdings 3</vt:lpstr>
      <vt:lpstr>Ион</vt:lpstr>
      <vt:lpstr>FLAPPY BIRD</vt:lpstr>
      <vt:lpstr>Чего не хватает в оригинале?</vt:lpstr>
      <vt:lpstr>Презентация PowerPoint</vt:lpstr>
      <vt:lpstr>Как это реализовано?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FLUPPY BIRD</dc:title>
  <dc:creator>Microsoft Office User</dc:creator>
  <cp:lastModifiedBy>Microsoft Office User</cp:lastModifiedBy>
  <cp:revision>6</cp:revision>
  <dcterms:created xsi:type="dcterms:W3CDTF">2022-01-21T19:14:56Z</dcterms:created>
  <dcterms:modified xsi:type="dcterms:W3CDTF">2022-01-22T09:40:04Z</dcterms:modified>
</cp:coreProperties>
</file>

<file path=docProps/thumbnail.jpeg>
</file>